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gJld+TZLuidAqz4oLtOJrxQaYZ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78746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234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3173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4580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1360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4046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9881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018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73"/>
            <a:ext cx="12192000" cy="685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Díaz Monsalves</dc:creator>
  <cp:lastModifiedBy>Luis</cp:lastModifiedBy>
  <cp:revision>1</cp:revision>
  <dcterms:created xsi:type="dcterms:W3CDTF">2025-08-21T20:52:15Z</dcterms:created>
  <dcterms:modified xsi:type="dcterms:W3CDTF">2025-08-21T21:21:52Z</dcterms:modified>
</cp:coreProperties>
</file>